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117" d="100"/>
          <a:sy n="117" d="100"/>
        </p:scale>
        <p:origin x="-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45040" cy="6863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4702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Проект Решения «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О бюджете Калининского сельского поселения на 2025год и плановый период 2026 и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2027годов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Администрация Калининского сельского поселения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77072"/>
            <a:ext cx="1788612" cy="206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8109" y="1643050"/>
            <a:ext cx="146706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2025 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9,3 тыс</a:t>
            </a:r>
            <a:r>
              <a:rPr lang="ru-RU" sz="2000" b="1" dirty="0" smtClean="0">
                <a:latin typeface="Monotype Corsiva" pitchFamily="66" charset="0"/>
              </a:rPr>
              <a:t>. 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7126" y="1928802"/>
            <a:ext cx="236271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2026 год          2027год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74947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9,6 тыс</a:t>
            </a:r>
            <a:r>
              <a:rPr lang="ru-RU" sz="2000" b="1" dirty="0" smtClean="0">
                <a:latin typeface="Monotype Corsiva" pitchFamily="66" charset="0"/>
              </a:rPr>
              <a:t>. руб</a:t>
            </a:r>
            <a:r>
              <a:rPr lang="ru-RU" sz="2000" b="1" dirty="0" smtClean="0">
                <a:latin typeface="Monotype Corsiva" pitchFamily="66" charset="0"/>
              </a:rPr>
              <a:t>.  9,9 тыс</a:t>
            </a:r>
            <a:r>
              <a:rPr lang="ru-RU" sz="2000" b="1" dirty="0" smtClean="0">
                <a:latin typeface="Monotype Corsiva" pitchFamily="66" charset="0"/>
              </a:rPr>
              <a:t>. 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8635"/>
              </p:ext>
            </p:extLst>
          </p:nvPr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2025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2026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2027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8934,7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7823,2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6487,9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4397,5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8566,6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7641,0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4194,0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КАЛИНИНСКОГО СЕЛЬСКОГО 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55493"/>
            <a:ext cx="78843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 Калининского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9 муниципальных программ предусмотрено в проекте бюджета на 2025 год в объеме 8082,3 тыс</a:t>
            </a:r>
            <a:r>
              <a:rPr lang="ru-RU" sz="2400" b="1" dirty="0" smtClean="0">
                <a:latin typeface="Monotype Corsiva" pitchFamily="66" charset="0"/>
              </a:rPr>
              <a:t>. 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2026 году в объеме 5334,0 тыс.рублей и на 2027 год в объеме 5334,0 тыс</a:t>
            </a:r>
            <a:r>
              <a:rPr lang="ru-RU" sz="2400" b="1" dirty="0" smtClean="0">
                <a:latin typeface="Monotype Corsiva" pitchFamily="66" charset="0"/>
              </a:rPr>
              <a:t>. рублей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13704"/>
              </p:ext>
            </p:extLst>
          </p:nvPr>
        </p:nvGraphicFramePr>
        <p:xfrm>
          <a:off x="428564" y="1114032"/>
          <a:ext cx="8463916" cy="56353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71428"/>
                <a:gridCol w="1512168"/>
                <a:gridCol w="1440160"/>
                <a:gridCol w="1440160"/>
              </a:tblGrid>
              <a:tr h="62709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Наименование муниципальных программ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Проект</a:t>
                      </a:r>
                    </a:p>
                    <a:p>
                      <a:r>
                        <a:rPr lang="ru-RU" sz="1500" b="1" dirty="0" smtClean="0"/>
                        <a:t>2025 год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Проект</a:t>
                      </a:r>
                      <a:r>
                        <a:rPr lang="ru-RU" sz="1500" b="1" baseline="0" dirty="0" smtClean="0"/>
                        <a:t> </a:t>
                      </a:r>
                    </a:p>
                    <a:p>
                      <a:r>
                        <a:rPr lang="ru-RU" sz="1500" b="1" baseline="0" dirty="0" smtClean="0"/>
                        <a:t>2026 год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Проект </a:t>
                      </a:r>
                    </a:p>
                    <a:p>
                      <a:r>
                        <a:rPr lang="ru-RU" sz="1500" b="1" dirty="0" smtClean="0"/>
                        <a:t>2027 год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качественными жилищно-коммунальными услугами населения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492,0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общественного порядка и противодействие преступности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Развитие культуры и туризма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7119,3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4978,0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4978,0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Охрана окружающей среды и рациональное природопользование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100" dirty="0" smtClean="0"/>
                        <a:t>3,0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100" dirty="0" smtClean="0"/>
                        <a:t>3,0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100" dirty="0" smtClean="0"/>
                        <a:t>3,0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6.Развитие физической культуры и спорта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5,0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5,0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5,0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.Энергоэфективность </a:t>
                      </a: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и развитие энергетики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30" dirty="0" smtClean="0"/>
                        <a:t>10,0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30" dirty="0" smtClean="0"/>
                        <a:t>10,0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00" spc="-30" dirty="0" smtClean="0"/>
                        <a:t>10,0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5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субъектов малого и среднего предпринимательства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1,0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1,0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/>
                        <a:t>1,0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Комплексное развитие сельских территорий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012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Всего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8082,3</a:t>
                      </a:r>
                    </a:p>
                    <a:p>
                      <a:pPr algn="ctr"/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5334,0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5334,0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64" y="15060"/>
            <a:ext cx="846391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1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" y="-103347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815882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1.  </a:t>
            </a:r>
            <a:r>
              <a:rPr lang="ru-RU" sz="2800" b="1" dirty="0">
                <a:latin typeface="Monotype Corsiva" pitchFamily="66" charset="0"/>
              </a:rPr>
              <a:t>Комплекс процессных </a:t>
            </a:r>
            <a:r>
              <a:rPr lang="ru-RU" sz="2800" b="1" dirty="0" smtClean="0">
                <a:latin typeface="Monotype Corsiva" pitchFamily="66" charset="0"/>
              </a:rPr>
              <a:t>мероприятий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>
                <a:latin typeface="Monotype Corsiva" pitchFamily="66" charset="0"/>
              </a:rPr>
              <a:t>«Содержание сетей уличного освещения»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65" y="4214818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2025год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320,0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561" y="4214818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2026 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100,0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395" y="4143380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2027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100,0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1480"/>
            <a:ext cx="8424936" cy="830997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2. Комплекс </a:t>
            </a:r>
            <a:r>
              <a:rPr lang="ru-RU" sz="2400" b="1" dirty="0">
                <a:latin typeface="Monotype Corsiva" pitchFamily="66" charset="0"/>
              </a:rPr>
              <a:t>процессных мероприятий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>
                <a:latin typeface="Monotype Corsiva" pitchFamily="66" charset="0"/>
              </a:rPr>
              <a:t>Содержание мест захоронений Калининского сельского поселения»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885" y="2000240"/>
            <a:ext cx="179889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2025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117,0тыс.руб.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847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2026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3019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2027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885" y="2786058"/>
            <a:ext cx="8356611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3. Комплекс </a:t>
            </a:r>
            <a:r>
              <a:rPr lang="ru-RU" sz="2800" b="1" dirty="0">
                <a:latin typeface="Monotype Corsiva" pitchFamily="66" charset="0"/>
              </a:rPr>
              <a:t>процессных мероприятий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</a:t>
            </a:r>
            <a:r>
              <a:rPr lang="ru-RU" sz="2800" b="1" dirty="0">
                <a:latin typeface="Monotype Corsiva" pitchFamily="66" charset="0"/>
              </a:rPr>
              <a:t>Благоустройство населенных пунктов Калининского сельского поселения»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2025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55,0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2027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110,0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2026 год 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1</a:t>
            </a:r>
            <a:r>
              <a:rPr lang="ru-RU" sz="2400" b="1" dirty="0" smtClean="0">
                <a:latin typeface="Monotype Corsiva" pitchFamily="66" charset="0"/>
              </a:rPr>
              <a:t>10,0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3,0 тыс. рублей на 2025 год и на плановый период 2026 и 2027 годов 3,0 тысячи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594056"/>
            <a:ext cx="1928826" cy="108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26" y="1619647"/>
            <a:ext cx="2000264" cy="1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30" y="1643050"/>
            <a:ext cx="18364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2836" cy="6001643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бюджете сельского поселения по разделу «Культура, кинематография» предусмотрены бюджетные ассигнования в 2025 году в сумме 7119,3 тыс. рублей, в 2019 году в сумме 4978,0 тыс. рублей и в 2020 году в сумме 4978,0 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2025-2027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</a:t>
            </a:r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5421">
            <a:off x="1223940" y="265616"/>
            <a:ext cx="14756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378"/>
            <a:ext cx="1928826" cy="14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5529">
            <a:off x="6562144" y="314247"/>
            <a:ext cx="21363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Калининского сельского поселения на 2025 г.- 6,0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2026 -2027 годы в сумме 1,0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538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Калининского сельского поселения запланировано на 2025-2027г. в сумме 10,0 тыс. рублей ежегодно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4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4573"/>
            <a:ext cx="2643174" cy="175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1154"/>
            <a:ext cx="2241699" cy="126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бюджете сельского поселения по разделу «Физическая культура и спорт» предусмотрены бюджетные ассигнования в 2025 году – 5,0 тыс. рублей, в 2026 году – 5,0 тыс. рублей и в 2027 году – 5,0 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5535"/>
            <a:ext cx="3076575" cy="1827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1115608"/>
            <a:ext cx="2786082" cy="156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439" y="1012005"/>
            <a:ext cx="3000396" cy="19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5101"/>
            <a:ext cx="9144000" cy="71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Калининского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 решения «О </a:t>
            </a:r>
            <a:r>
              <a:rPr lang="ru-RU" sz="2400" b="1" dirty="0" smtClean="0">
                <a:latin typeface="Monotype Corsiva" pitchFamily="66" charset="0"/>
              </a:rPr>
              <a:t>бюджете Калининского  сельского поселения на 2025 год и плановый период 2026 и 2027годов»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3995936" cy="228829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Калининского сельского поселения на 2025 -2027 годов.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15011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бюджете  Калининского сельского поселения на 2025 год по разделу предусмотрены бюджетные ассигнования в сумме 6373,7 тыс. рублей в 2026 году  8069,5  тыс. рублей и в 2027 году  6379,8 тыс.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Калининского сельского поселения на 2025 год в сумме 5844,0 тыс. рублей в 2026 году  6990,8  тыс. рублей в 2027 г оду 5488,0 тыс.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,</a:t>
            </a:r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</a:rPr>
              <a:t> Уплата налогов и сборов</a:t>
            </a:r>
            <a:r>
              <a:rPr lang="ru-RU" sz="2400" b="1" dirty="0" smtClean="0">
                <a:latin typeface="Monotype Corsiva" pitchFamily="66" charset="0"/>
              </a:rPr>
              <a:t> в сумме 23,0 тыс. рублей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2025год в сумме  10,0 тыс. рублей;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Резервный фонд – 5,0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Комплекса </a:t>
            </a:r>
            <a:r>
              <a:rPr lang="ru-RU" sz="2400" b="1" dirty="0">
                <a:latin typeface="Monotype Corsiva" pitchFamily="66" charset="0"/>
              </a:rPr>
              <a:t>процессных мероприятий: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Проведение мероприятий по противодействию коррупции;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Мероприятия по профилактике экстремизма и терроризма;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Комплексные меры противодействия злоупотреблению наркотикам и их незаконному обороту. </a:t>
            </a:r>
            <a:r>
              <a:rPr lang="ru-RU" sz="2400" b="1" dirty="0" smtClean="0">
                <a:latin typeface="Monotype Corsiva" pitchFamily="66" charset="0"/>
              </a:rPr>
              <a:t>- Общий объем финансирование муниципальной программы в проекте бюджета  Калининского сельского поселения на 2025  год 9,0 тысяч рублей и плановый период 2026 и  2027 годов в объеме 9,0 тыс. рублей ежегодно.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5056871"/>
            <a:ext cx="2589977" cy="145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96" y="4883161"/>
            <a:ext cx="2714644" cy="18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179490"/>
            <a:ext cx="2411614" cy="1213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непрограммных расходов муниципальных органов Калининского сельского поселения предусмотрены согласно плановым назначениям в бюджете  Калининского сельского поселения на 2025 год в размере 196,0 тысяч рублей на плановый период 2026-2027 год-10,0 тысяч рублей.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609" y="476672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Калининского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</a:t>
            </a:r>
            <a:r>
              <a:rPr lang="ru-RU" sz="2800" b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2025-2027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065791"/>
            <a:ext cx="3286148" cy="219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174399"/>
            <a:ext cx="2768895" cy="193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246621"/>
            <a:ext cx="2827649" cy="17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2109" y="0"/>
            <a:ext cx="7739619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Калининского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2025 год и плановый период 2026 и 2027 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66391"/>
              </p:ext>
            </p:extLst>
          </p:nvPr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4560"/>
                <a:gridCol w="1296144"/>
                <a:gridCol w="1008112"/>
                <a:gridCol w="936104"/>
                <a:gridCol w="1008112"/>
                <a:gridCol w="968383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2024 года на 01.01.2025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2024 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2025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2026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21055,6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14661,3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11949,4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87,7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20286,9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14661,3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11949,4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87,7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109091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2025 году 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30%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500438"/>
            <a:ext cx="2946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</a:t>
            </a:r>
            <a:r>
              <a:rPr lang="ru-RU" sz="2400" b="1" dirty="0" smtClean="0">
                <a:latin typeface="Monotype Corsiva" pitchFamily="66" charset="0"/>
              </a:rPr>
              <a:t>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Доходы от компенсации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затрат </a:t>
            </a:r>
            <a:r>
              <a:rPr lang="ru-RU" sz="2400" b="1" dirty="0">
                <a:latin typeface="Monotype Corsiva" pitchFamily="66" charset="0"/>
              </a:rPr>
              <a:t>государства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 Безвозмездные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332"/>
            <a:ext cx="9144000" cy="61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8929686" cy="6278642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2025 год прогнозируется в сумме 1523,8 тыс.руб. и на плановый период 2026 и 2027 годов в сумме  1658,2 </a:t>
            </a:r>
            <a:r>
              <a:rPr lang="ru-RU" sz="2400" b="1" dirty="0" smtClean="0">
                <a:latin typeface="Monotype Corsiva" pitchFamily="66" charset="0"/>
              </a:rPr>
              <a:t>тыс. руб</a:t>
            </a:r>
            <a:r>
              <a:rPr lang="ru-RU" sz="2400" b="1" dirty="0" smtClean="0">
                <a:latin typeface="Monotype Corsiva" pitchFamily="66" charset="0"/>
              </a:rPr>
              <a:t>. и 1807,9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В 2025-2027 годах будет продолжена реализация мер по повышению оплаты труда и к 2025 году прогнозируется рост среднемесячной номинальной заработной оплаты в 1,45 раза к уровню 2024 года.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ЗАО «Антоновское»</a:t>
            </a:r>
          </a:p>
          <a:p>
            <a:pPr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ООО </a:t>
            </a:r>
            <a:r>
              <a:rPr lang="ru-RU" sz="2400" b="1" dirty="0" smtClean="0">
                <a:latin typeface="Monotype Corsiva" pitchFamily="66" charset="0"/>
              </a:rPr>
              <a:t>«Надежда»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«Полевод»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5217">
            <a:off x="4695164" y="3843215"/>
            <a:ext cx="1276349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2181">
            <a:off x="6019991" y="4126731"/>
            <a:ext cx="1549389" cy="8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886">
            <a:off x="4969725" y="4836497"/>
            <a:ext cx="1461282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452">
            <a:off x="6590920" y="5341838"/>
            <a:ext cx="1382710" cy="75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9621">
            <a:off x="5145883" y="5781561"/>
            <a:ext cx="1382711" cy="9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2025 год  прогнозируется в сумме  199,0 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2026 и 2027 годов в сумме 204,0 тыс. руб. и 209,0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2025 год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660" y="770480"/>
            <a:ext cx="823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Поступление налога в бюджет сельского поселения на 2025год прогнозируется в сумме 4143,0 тыс. рублей . </a:t>
            </a:r>
            <a:endParaRPr lang="ru-RU" sz="2000" b="1" u="sng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На плановый период  2026 в сумме 4192,7 тыс. рублей и 2027год в сумме  4242,9 тыс. рублей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- 30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2025 год  877,8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и плановый период 2026-2027 годов прогнозируется в сумме  991,9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 </a:t>
            </a:r>
            <a:r>
              <a:rPr lang="ru-RU" sz="2800" b="1" dirty="0">
                <a:latin typeface="Monotype Corsiva" pitchFamily="66" charset="0"/>
              </a:rPr>
              <a:t>и</a:t>
            </a:r>
            <a:r>
              <a:rPr lang="ru-RU" sz="2800" b="1" dirty="0" smtClean="0">
                <a:latin typeface="Monotype Corsiva" pitchFamily="66" charset="0"/>
              </a:rPr>
              <a:t> 1190,3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ежегодно.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5472">
            <a:off x="406334" y="4467137"/>
            <a:ext cx="3044919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94">
            <a:off x="5375897" y="4838880"/>
            <a:ext cx="3273145" cy="15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4805091"/>
            <a:ext cx="3314686" cy="203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2025 году прогнозируется в сумме 5,0 тыс</a:t>
            </a:r>
            <a:r>
              <a:rPr lang="ru-RU" sz="2400" b="1" dirty="0" smtClean="0">
                <a:latin typeface="Monotype Corsiva" pitchFamily="66" charset="0"/>
              </a:rPr>
              <a:t>. руб</a:t>
            </a:r>
            <a:r>
              <a:rPr lang="ru-RU" sz="2400" b="1" dirty="0" smtClean="0">
                <a:latin typeface="Monotype Corsiva" pitchFamily="66" charset="0"/>
              </a:rPr>
              <a:t>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2026 и 2027 годов в сумме 5,1 тыс.руб. и 5,2 тыс</a:t>
            </a:r>
            <a:r>
              <a:rPr lang="ru-RU" sz="2400" b="1" dirty="0" smtClean="0">
                <a:latin typeface="Monotype Corsiva" pitchFamily="66" charset="0"/>
              </a:rPr>
              <a:t>. 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1329</Words>
  <Application>Microsoft Office PowerPoint</Application>
  <PresentationFormat>Экран (4:3)</PresentationFormat>
  <Paragraphs>283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User-1</cp:lastModifiedBy>
  <cp:revision>234</cp:revision>
  <dcterms:created xsi:type="dcterms:W3CDTF">2016-12-12T13:04:31Z</dcterms:created>
  <dcterms:modified xsi:type="dcterms:W3CDTF">2025-01-22T06:20:26Z</dcterms:modified>
</cp:coreProperties>
</file>