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8"/>
  </p:notesMasterIdLst>
  <p:sldIdLst>
    <p:sldId id="664" r:id="rId7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 varScale="1">
        <p:scale>
          <a:sx n="106" d="100"/>
          <a:sy n="106" d="100"/>
        </p:scale>
        <p:origin x="1956" y="102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2.xml"/><Relationship Id="rId7" Type="http://schemas.openxmlformats.org/officeDocument/2006/relationships/image" Target="../media/image16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13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image" Target="../media/image8.emf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oleObject" Target="../embeddings/oleObject13.bin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52" r:id="rId12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132</Words>
  <Application>Microsoft Office PowerPoint</Application>
  <PresentationFormat>Лист A4 (210x297 мм)</PresentationFormat>
  <Paragraphs>26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Courier New</vt:lpstr>
      <vt:lpstr>Wingdings</vt:lpstr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 </vt:lpstr>
    </vt:vector>
  </TitlesOfParts>
  <Company>Россельхозбанк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admin</cp:lastModifiedBy>
  <cp:revision>880</cp:revision>
  <cp:lastPrinted>2021-04-12T13:43:07Z</cp:lastPrinted>
  <dcterms:created xsi:type="dcterms:W3CDTF">2019-11-26T12:29:04Z</dcterms:created>
  <dcterms:modified xsi:type="dcterms:W3CDTF">2021-07-13T08:20:47Z</dcterms:modified>
</cp:coreProperties>
</file>